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NoRa Climate Change Forum_page-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10.jpgExNoRa Climate Change Forum_page-001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11.jpgExNoRa Climate Change Forum_page-001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12.jpgExNoRa Climate Change Forum_page-00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13.jpgExNoRa Climate Change Forum_page-001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14.jpgExNoRa Climate Change Forum_page-00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15.jpgExNoRa Climate Change Forum_page-001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16.jpgExNoRa Climate Change Forum_page-001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17.jpgExNoRa Climate Change Forum_page-001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18.jpgExNoRa Climate Change Forum_page-001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19.jpgExNoRa Climate Change Forum_page-001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02.jpgExNoRa Climate Change Forum_page-000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20.jpgExNoRa Climate Change Forum_page-002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21.jpgExNoRa Climate Change Forum_page-002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22.jpgExNoRa Climate Change Forum_page-002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23.jpgExNoRa Climate Change Forum_page-002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24.jpgExNoRa Climate Change Forum_page-002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25.jpgExNoRa Climate Change Forum_page-002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26.jpgExNoRa Climate Change Forum_page-002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27.jpgExNoRa Climate Change Forum_page-002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28.jpgExNoRa Climate Change Forum_page-002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29.jpgExNoRa Climate Change Forum_page-002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03.jpgExNoRa Climate Change Forum_page-000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30.jpgExNoRa Climate Change Forum_page-003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04.jpgExNoRa Climate Change Forum_page-000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05.jpgExNoRa Climate Change Forum_page-000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06.jpgExNoRa Climate Change Forum_page-000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07.jpgExNoRa Climate Change Forum_page-000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08.jpgExNoRa Climate Change Forum_page-000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ivaguru\Downloads\ilovepdf_pages-to-jpg\ExNoRa Climate Change Forum_page-0009.jpgExNoRa Climate Change Forum_page-000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8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Shivaguru</cp:lastModifiedBy>
  <cp:revision>1</cp:revision>
  <dcterms:created xsi:type="dcterms:W3CDTF">2021-10-23T07:22:21Z</dcterms:created>
  <dcterms:modified xsi:type="dcterms:W3CDTF">2021-10-23T07:22:22Z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ED26B107399545299EF0CD7A4E43F022</vt:lpwstr>
  </property>
  <property fmtid="{D5CDD505-2E9C-101B-9397-08002B2CF9AE}" pid="3" name="KSOProductBuildVer">
    <vt:lpwstr>1033-11.2.0.10323</vt:lpwstr>
  </property>
</Properties>
</file>